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3" r:id="rId2"/>
    <p:sldId id="257" r:id="rId3"/>
    <p:sldId id="258" r:id="rId4"/>
    <p:sldId id="261" r:id="rId5"/>
    <p:sldId id="262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B0CAAA-2C50-49CD-BEC5-E7D368510AB6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12260-3489-4B8D-AD5F-B4A1D772B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C95BA-A0A3-4AFD-A907-CE1C03EF84F7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CDF3AD-FA98-4D50-BFBE-8AF4ACFF1E25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E07A6-270D-4AC0-A1E6-B948D89E61ED}" type="datetimeFigureOut">
              <a:rPr lang="ru-RU" smtClean="0"/>
              <a:pPr/>
              <a:t>05.11.2009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591D1-C2A5-46D4-A4C2-451017A62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Отражение в зеркале воды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58179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840484"/>
            <a:ext cx="7889903" cy="553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 flipH="1">
            <a:off x="4938713" y="552450"/>
            <a:ext cx="4205287" cy="6127750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shade val="46275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76200" cmpd="tri">
            <a:solidFill>
              <a:srgbClr val="00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23" name="Picture 3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2139950"/>
            <a:ext cx="3359150" cy="2795588"/>
          </a:xfrm>
          <a:prstGeom prst="rect">
            <a:avLst/>
          </a:prstGeom>
          <a:noFill/>
        </p:spPr>
      </p:pic>
      <p:pic>
        <p:nvPicPr>
          <p:cNvPr id="30724" name="Picture 4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2159000"/>
            <a:ext cx="3346450" cy="2784475"/>
          </a:xfrm>
          <a:prstGeom prst="rect">
            <a:avLst/>
          </a:prstGeom>
          <a:noFill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689600" y="5864225"/>
            <a:ext cx="2525713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0066"/>
                </a:solidFill>
              </a:rPr>
              <a:t>Зеркало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2" grpId="1" animBg="1"/>
      <p:bldP spid="30726" grpId="0"/>
      <p:bldP spid="3072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 rot="-123705">
            <a:off x="3594100" y="3355975"/>
            <a:ext cx="3095625" cy="792163"/>
          </a:xfrm>
          <a:prstGeom prst="parallelogram">
            <a:avLst>
              <a:gd name="adj" fmla="val 97695"/>
            </a:avLst>
          </a:prstGeom>
          <a:solidFill>
            <a:schemeClr val="accent1">
              <a:alpha val="1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Симметрия </a:t>
            </a:r>
            <a:r>
              <a:rPr lang="en-US"/>
              <a:t>  </a:t>
            </a:r>
            <a:r>
              <a:rPr lang="ru-RU"/>
              <a:t>в </a:t>
            </a:r>
            <a:r>
              <a:rPr lang="en-US"/>
              <a:t>  </a:t>
            </a:r>
            <a:r>
              <a:rPr lang="ru-RU"/>
              <a:t>природе</a:t>
            </a:r>
            <a:r>
              <a:rPr lang="en-US"/>
              <a:t> </a:t>
            </a:r>
            <a:endParaRPr lang="ru-RU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3850" y="5589588"/>
            <a:ext cx="8540750" cy="10795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Симметрию можно найти среди растений и животных, и в природных пейзажах</a:t>
            </a:r>
            <a:r>
              <a:rPr lang="en-US"/>
              <a:t>.</a:t>
            </a:r>
            <a:r>
              <a:rPr lang="ru-RU"/>
              <a:t> </a:t>
            </a:r>
          </a:p>
        </p:txBody>
      </p:sp>
      <p:pic>
        <p:nvPicPr>
          <p:cNvPr id="12293" name="Picture 5" descr="MCAN00583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34105">
            <a:off x="597694" y="2721769"/>
            <a:ext cx="2330450" cy="2303462"/>
          </a:xfrm>
          <a:prstGeom prst="rect">
            <a:avLst/>
          </a:prstGeom>
          <a:noFill/>
        </p:spPr>
      </p:pic>
      <p:pic>
        <p:nvPicPr>
          <p:cNvPr id="12294" name="Picture 6" descr="MPj018159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1844675"/>
            <a:ext cx="2309813" cy="3657600"/>
          </a:xfrm>
          <a:prstGeom prst="rect">
            <a:avLst/>
          </a:prstGeom>
          <a:noFill/>
        </p:spPr>
      </p:pic>
      <p:pic>
        <p:nvPicPr>
          <p:cNvPr id="12295" name="Picture 7" descr="MCj0303521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950" y="2781300"/>
            <a:ext cx="1847850" cy="2376488"/>
          </a:xfrm>
          <a:prstGeom prst="rect">
            <a:avLst/>
          </a:prstGeom>
          <a:noFill/>
        </p:spPr>
      </p:pic>
      <p:sp>
        <p:nvSpPr>
          <p:cNvPr id="12296" name="AutoShape 8"/>
          <p:cNvSpPr>
            <a:spLocks noChangeArrowheads="1"/>
          </p:cNvSpPr>
          <p:nvPr/>
        </p:nvSpPr>
        <p:spPr bwMode="auto">
          <a:xfrm rot="-123705">
            <a:off x="2868613" y="4168775"/>
            <a:ext cx="3095625" cy="792163"/>
          </a:xfrm>
          <a:prstGeom prst="parallelogram">
            <a:avLst>
              <a:gd name="adj" fmla="val 97695"/>
            </a:avLst>
          </a:prstGeom>
          <a:solidFill>
            <a:schemeClr val="accent1">
              <a:alpha val="19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V="1">
            <a:off x="468313" y="2276475"/>
            <a:ext cx="2592387" cy="29527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8377238" y="4675188"/>
            <a:ext cx="73025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7380288" y="4221163"/>
            <a:ext cx="73025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0" name="Oval 12"/>
          <p:cNvSpPr>
            <a:spLocks noChangeArrowheads="1"/>
          </p:cNvSpPr>
          <p:nvPr/>
        </p:nvSpPr>
        <p:spPr bwMode="auto">
          <a:xfrm>
            <a:off x="8123238" y="3335338"/>
            <a:ext cx="190500" cy="1778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j025070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0" y="1446213"/>
            <a:ext cx="6096000" cy="4832350"/>
          </a:xfrm>
        </p:spPr>
      </p:pic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4495800" y="533400"/>
            <a:ext cx="0" cy="6324600"/>
          </a:xfrm>
          <a:prstGeom prst="line">
            <a:avLst/>
          </a:prstGeom>
          <a:noFill/>
          <a:ln w="889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16" name="Picture 4" descr="j01960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160588"/>
            <a:ext cx="5943600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7" name="Line 5"/>
          <p:cNvSpPr>
            <a:spLocks noChangeShapeType="1"/>
          </p:cNvSpPr>
          <p:nvPr/>
        </p:nvSpPr>
        <p:spPr bwMode="auto">
          <a:xfrm flipH="1">
            <a:off x="3352800" y="1524000"/>
            <a:ext cx="1752600" cy="5105400"/>
          </a:xfrm>
          <a:prstGeom prst="line">
            <a:avLst/>
          </a:prstGeom>
          <a:noFill/>
          <a:ln w="73025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3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3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5" grpId="1" animBg="1"/>
      <p:bldP spid="133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b="1" i="1" smtClean="0">
                <a:latin typeface="Times New Roman" pitchFamily="18" charset="0"/>
              </a:rPr>
              <a:t>Симметрия в одежде</a:t>
            </a:r>
          </a:p>
        </p:txBody>
      </p:sp>
      <p:pic>
        <p:nvPicPr>
          <p:cNvPr id="1187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700213"/>
            <a:ext cx="2398712" cy="4465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1187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1700213"/>
            <a:ext cx="2832100" cy="439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15365" name="Picture 6" descr="n01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4508500"/>
            <a:ext cx="12350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42852"/>
            <a:ext cx="8435975" cy="1944687"/>
          </a:xfrm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r>
              <a:rPr lang="ru-RU" sz="2800" b="1" i="1" dirty="0" smtClean="0">
                <a:latin typeface="Times New Roman" pitchFamily="18" charset="0"/>
              </a:rPr>
              <a:t>Симметрия в архитектуре</a:t>
            </a:r>
            <a:endParaRPr lang="ru-RU" sz="2800" b="1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126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276475"/>
            <a:ext cx="28162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11264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6550" y="2278063"/>
            <a:ext cx="268605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1|3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29</Words>
  <Application>Microsoft Office PowerPoint</Application>
  <PresentationFormat>Экран (4:3)</PresentationFormat>
  <Paragraphs>8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Отражение в зеркале воды</vt:lpstr>
      <vt:lpstr>Слайд 2</vt:lpstr>
      <vt:lpstr>Слайд 3</vt:lpstr>
      <vt:lpstr>Симметрия   в   природе </vt:lpstr>
      <vt:lpstr>Слайд 5</vt:lpstr>
      <vt:lpstr>Симметрия в одежде</vt:lpstr>
      <vt:lpstr>Симметрия в архитектуре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Отражение в зеркале воды</dc:title>
  <dc:creator>SamLab.ws</dc:creator>
  <cp:lastModifiedBy>SamLab.ws</cp:lastModifiedBy>
  <cp:revision>7</cp:revision>
  <dcterms:created xsi:type="dcterms:W3CDTF">2009-02-13T16:16:34Z</dcterms:created>
  <dcterms:modified xsi:type="dcterms:W3CDTF">2009-11-05T15:53:28Z</dcterms:modified>
</cp:coreProperties>
</file>